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339" r:id="rId2"/>
    <p:sldId id="345" r:id="rId3"/>
    <p:sldId id="340" r:id="rId4"/>
    <p:sldId id="341" r:id="rId5"/>
    <p:sldId id="342" r:id="rId6"/>
    <p:sldId id="343" r:id="rId7"/>
    <p:sldId id="344" r:id="rId8"/>
    <p:sldId id="346" r:id="rId9"/>
    <p:sldId id="321" r:id="rId10"/>
    <p:sldId id="348" r:id="rId11"/>
    <p:sldId id="347" r:id="rId12"/>
    <p:sldId id="320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5B9"/>
    <a:srgbClr val="1654A1"/>
    <a:srgbClr val="FF0066"/>
    <a:srgbClr val="FFC00E"/>
    <a:srgbClr val="26A668"/>
    <a:srgbClr val="DB4437"/>
    <a:srgbClr val="4285F4"/>
    <a:srgbClr val="FFDFCD"/>
    <a:srgbClr val="0B2268"/>
    <a:srgbClr val="C3D0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843" autoAdjust="0"/>
    <p:restoredTop sz="86578" autoAdjust="0"/>
  </p:normalViewPr>
  <p:slideViewPr>
    <p:cSldViewPr snapToGrid="0" showGuides="1">
      <p:cViewPr varScale="1">
        <p:scale>
          <a:sx n="87" d="100"/>
          <a:sy n="87" d="100"/>
        </p:scale>
        <p:origin x="-72" y="-5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F5CA71-2CC9-46BC-94EE-79134657F34A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B8A5A5-7C4E-4EEF-8990-67462A00BB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75335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png>
</file>

<file path=ppt/media/image3.png>
</file>

<file path=ppt/media/image4.tiff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107BC-225E-4E30-86BF-A872A58D8628}" type="datetimeFigureOut">
              <a:rPr lang="ko-KR" altLang="en-US" smtClean="0"/>
              <a:pPr/>
              <a:t>2018-05-29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7D0BCB-3152-43F3-8D25-B5E592AFCA2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86420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D0BCB-3152-43F3-8D25-B5E592AFCA29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52486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D0BCB-3152-43F3-8D25-B5E592AFCA29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22338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D0BCB-3152-43F3-8D25-B5E592AFCA29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22338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8BBE4D-AA9A-4B83-B3B5-01867443D1F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0012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D0BCB-3152-43F3-8D25-B5E592AFCA29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22338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D0BCB-3152-43F3-8D25-B5E592AFCA29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22338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D0BCB-3152-43F3-8D25-B5E592AFCA29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14029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D0BCB-3152-43F3-8D25-B5E592AFCA29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1837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D0BCB-3152-43F3-8D25-B5E592AFCA29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657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D0BCB-3152-43F3-8D25-B5E592AFCA29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3913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D0BCB-3152-43F3-8D25-B5E592AFCA29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22338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D0BCB-3152-43F3-8D25-B5E592AFCA29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22338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64D47-2F10-40F1-961A-95727E89F16D}" type="datetime1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0147AE1-2D4C-40F2-9E42-411936EBC78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7602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EEC77-2DA6-481D-BEF3-E3B5670E08C1}" type="datetime1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47AE1-2D4C-40F2-9E42-411936EBC78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2175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2A937-BD12-45A2-9093-7EEB279E5FF8}" type="datetime1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47AE1-2D4C-40F2-9E42-411936EBC78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008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39BED-29CC-40DE-A66E-A5588B57D8B0}" type="datetime1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47AE1-2D4C-40F2-9E42-411936EBC78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8023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AC845-4247-4A9E-B371-7E46C60F7511}" type="datetime1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47AE1-2D4C-40F2-9E42-411936EBC78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872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5DD6-7124-40DE-937D-283FE8A42B80}" type="datetime1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47AE1-2D4C-40F2-9E42-411936EBC78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5359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CE7D8-711E-4513-8147-6FDBF4E29ADE}" type="datetime1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47AE1-2D4C-40F2-9E42-411936EBC78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62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0B1BE-8CE2-44B6-9580-B0C5FFACCB76}" type="datetime1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47AE1-2D4C-40F2-9E42-411936EBC78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882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81D50-05B2-4304-96AF-283CBC81E339}" type="datetime1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47AE1-2D4C-40F2-9E42-411936EBC78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59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CC959-E1D3-474C-B11F-4DB8A4718B3F}" type="datetime1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47AE1-2D4C-40F2-9E42-411936EBC78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943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AE73-73DD-4561-B393-B378FC1FEA5A}" type="datetime1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47AE1-2D4C-40F2-9E42-411936EBC78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221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B3895D-8C60-4AFD-A37A-79F6570F26BB}" type="datetime1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147AE1-2D4C-40F2-9E42-411936EBC78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8583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192000" cy="6862255"/>
          </a:xfrm>
          <a:prstGeom prst="rect">
            <a:avLst/>
          </a:prstGeom>
        </p:spPr>
      </p:pic>
      <p:sp>
        <p:nvSpPr>
          <p:cNvPr id="30" name="직사각형 29"/>
          <p:cNvSpPr/>
          <p:nvPr/>
        </p:nvSpPr>
        <p:spPr>
          <a:xfrm>
            <a:off x="1373874" y="1562059"/>
            <a:ext cx="9421063" cy="44020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직사각형 30"/>
          <p:cNvSpPr/>
          <p:nvPr/>
        </p:nvSpPr>
        <p:spPr>
          <a:xfrm>
            <a:off x="1373874" y="1507467"/>
            <a:ext cx="9416955" cy="4456604"/>
          </a:xfrm>
          <a:prstGeom prst="rect">
            <a:avLst/>
          </a:prstGeom>
          <a:gradFill>
            <a:gsLst>
              <a:gs pos="53000">
                <a:schemeClr val="bg1">
                  <a:lumMod val="95000"/>
                  <a:alpha val="50000"/>
                </a:schemeClr>
              </a:gs>
              <a:gs pos="100000">
                <a:schemeClr val="bg1">
                  <a:lumMod val="83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3207224" y="1323833"/>
            <a:ext cx="5813946" cy="224578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직사각형 39"/>
          <p:cNvSpPr/>
          <p:nvPr/>
        </p:nvSpPr>
        <p:spPr>
          <a:xfrm>
            <a:off x="1369766" y="1323833"/>
            <a:ext cx="1249606" cy="238226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/>
          <p:cNvSpPr/>
          <p:nvPr/>
        </p:nvSpPr>
        <p:spPr>
          <a:xfrm>
            <a:off x="9541223" y="1344837"/>
            <a:ext cx="1249606" cy="238226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" name="그룹 1"/>
          <p:cNvGrpSpPr/>
          <p:nvPr/>
        </p:nvGrpSpPr>
        <p:grpSpPr>
          <a:xfrm>
            <a:off x="2874070" y="2743297"/>
            <a:ext cx="6768752" cy="1081669"/>
            <a:chOff x="2813685" y="2621516"/>
            <a:chExt cx="6768752" cy="1081669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2813685" y="3703185"/>
              <a:ext cx="6768752" cy="0"/>
            </a:xfrm>
            <a:prstGeom prst="line">
              <a:avLst/>
            </a:prstGeom>
            <a:ln w="9525" cap="rnd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3037915" y="2621516"/>
              <a:ext cx="6116170" cy="1077218"/>
            </a:xfrm>
            <a:prstGeom prst="rect">
              <a:avLst/>
            </a:prstGeom>
            <a:noFill/>
            <a:scene3d>
              <a:camera prst="perspectiveFron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2000" b="1" spc="-1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Chap01.</a:t>
              </a:r>
              <a:endParaRPr lang="en-US" altLang="ko-KR" sz="4400" b="1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  <a:p>
              <a:pPr algn="ctr"/>
              <a:r>
                <a:rPr lang="ko-KR" altLang="en-US" sz="4400" b="1" spc="-1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러닝 </a:t>
              </a:r>
              <a:r>
                <a:rPr lang="ko-KR" altLang="en-US" sz="4400" b="1" spc="-15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텐서플로</a:t>
              </a:r>
              <a:endParaRPr lang="ko-KR" altLang="en-US" sz="44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sp>
        <p:nvSpPr>
          <p:cNvPr id="55" name="직사각형 54"/>
          <p:cNvSpPr/>
          <p:nvPr/>
        </p:nvSpPr>
        <p:spPr>
          <a:xfrm>
            <a:off x="9768737" y="5472061"/>
            <a:ext cx="9541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000" b="1" dirty="0" smtClean="0">
                <a:solidFill>
                  <a:srgbClr val="616161"/>
                </a:solidFill>
                <a:latin typeface="+mj-ea"/>
                <a:ea typeface="+mj-ea"/>
                <a:cs typeface="한국어 NanumSquareOTF" charset="0"/>
              </a:rPr>
              <a:t>최종현</a:t>
            </a:r>
            <a:endParaRPr lang="ko-KR" altLang="en-US" sz="2000" b="1" dirty="0">
              <a:solidFill>
                <a:srgbClr val="616161"/>
              </a:solidFill>
              <a:latin typeface="+mj-ea"/>
              <a:ea typeface="+mj-ea"/>
              <a:cs typeface="한국어 NanumSquareOT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64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9448800" y="6606500"/>
            <a:ext cx="2743200" cy="249385"/>
          </a:xfrm>
        </p:spPr>
        <p:txBody>
          <a:bodyPr/>
          <a:lstStyle/>
          <a:p>
            <a:fld id="{20147AE1-2D4C-40F2-9E42-411936EBC78F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268870" y="229955"/>
            <a:ext cx="24481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텐서플로의</a:t>
            </a:r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의미</a:t>
            </a:r>
            <a:endParaRPr lang="en-US" altLang="ko-KR" sz="2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628273" y="787464"/>
            <a:ext cx="7991290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텐서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(Tensor)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는 </a:t>
            </a: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딥러닝에서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데이터를 표현하는 일반적인 방법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행렬로 표현할 수 있는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2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차원 테이블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즉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행렬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을 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다차원으로 확장한 배열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텐서플로에서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계산은 </a:t>
            </a:r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데이터 흐름 그래프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(dataflow graph)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로 처리됨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9658" y="2682299"/>
            <a:ext cx="5172834" cy="3405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50" name="그룹 49"/>
          <p:cNvGrpSpPr/>
          <p:nvPr/>
        </p:nvGrpSpPr>
        <p:grpSpPr>
          <a:xfrm>
            <a:off x="628271" y="2593038"/>
            <a:ext cx="4655489" cy="4012263"/>
            <a:chOff x="628271" y="2593038"/>
            <a:chExt cx="4655489" cy="4012263"/>
          </a:xfrm>
        </p:grpSpPr>
        <p:pic>
          <p:nvPicPr>
            <p:cNvPr id="4099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92923" y="2596748"/>
              <a:ext cx="2338848" cy="15979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6" name="직사각형 45"/>
            <p:cNvSpPr/>
            <p:nvPr/>
          </p:nvSpPr>
          <p:spPr>
            <a:xfrm>
              <a:off x="628272" y="2593038"/>
              <a:ext cx="117051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Grayscale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pic>
          <p:nvPicPr>
            <p:cNvPr id="4102" name="Picture 6" descr="https://upload.wikimedia.org/wikipedia/commons/thumb/3/33/Beyoglu_4671_tricolor.png/1280px-Beyoglu_4671_tricolor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8273" y="4515433"/>
              <a:ext cx="3173227" cy="20898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9" name="그룹 48"/>
            <p:cNvGrpSpPr/>
            <p:nvPr/>
          </p:nvGrpSpPr>
          <p:grpSpPr>
            <a:xfrm>
              <a:off x="4203564" y="4996040"/>
              <a:ext cx="1080196" cy="1092032"/>
              <a:chOff x="4188490" y="5043547"/>
              <a:chExt cx="1080196" cy="1092032"/>
            </a:xfrm>
          </p:grpSpPr>
          <p:sp>
            <p:nvSpPr>
              <p:cNvPr id="47" name="직사각형 46"/>
              <p:cNvSpPr/>
              <p:nvPr/>
            </p:nvSpPr>
            <p:spPr>
              <a:xfrm>
                <a:off x="4441372" y="5043547"/>
                <a:ext cx="827314" cy="827314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직사각형 53"/>
              <p:cNvSpPr/>
              <p:nvPr/>
            </p:nvSpPr>
            <p:spPr>
              <a:xfrm>
                <a:off x="4308233" y="5155865"/>
                <a:ext cx="827314" cy="827314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4188490" y="5308265"/>
                <a:ext cx="827314" cy="827314"/>
              </a:xfrm>
              <a:prstGeom prst="rect">
                <a:avLst/>
              </a:prstGeom>
              <a:solidFill>
                <a:srgbClr val="FFC5B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8" name="직사각형 57"/>
            <p:cNvSpPr/>
            <p:nvPr/>
          </p:nvSpPr>
          <p:spPr>
            <a:xfrm>
              <a:off x="628271" y="4515433"/>
              <a:ext cx="61882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RGB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34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9448800" y="6606500"/>
            <a:ext cx="2743200" cy="249385"/>
          </a:xfrm>
        </p:spPr>
        <p:txBody>
          <a:bodyPr/>
          <a:lstStyle/>
          <a:p>
            <a:fld id="{20147AE1-2D4C-40F2-9E42-411936EBC78F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355955" y="229955"/>
            <a:ext cx="2557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텐서플로</a:t>
            </a:r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추상화 </a:t>
            </a:r>
            <a:endParaRPr lang="en-US" altLang="ko-KR" sz="2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628273" y="767887"/>
            <a:ext cx="7557784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Keras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TF-Slim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과 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같은 추상화 라이브러리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텐서플로에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대한 손쉬운 고수준 접근 가능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간단하게 </a:t>
            </a: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딥러닝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모델을 구현할 수 있음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3074" name="Picture 2" descr="keras에 대한 이미지 검색결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7258" y="558759"/>
            <a:ext cx="1391972" cy="1368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355955" y="3593641"/>
            <a:ext cx="2666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사전 학습된 모델 </a:t>
            </a:r>
            <a:endParaRPr lang="en-US" altLang="ko-KR" sz="2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715358" y="4157276"/>
            <a:ext cx="55908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성능이 좋은 사전 학습 모델을 제공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몇 줄의 코드만으로 모델 및 테스트 가능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6230" y="3824473"/>
            <a:ext cx="5156428" cy="2225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8995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71923" y="2977511"/>
            <a:ext cx="4297331" cy="92333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149149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/>
          <p:nvPr/>
        </p:nvSpPr>
        <p:spPr>
          <a:xfrm>
            <a:off x="4840688" y="3013209"/>
            <a:ext cx="21723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 err="1" smtClean="0"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딥러</a:t>
            </a:r>
            <a:r>
              <a:rPr lang="ko-KR" altLang="en-US" sz="2800" b="1" dirty="0" err="1"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닝</a:t>
            </a:r>
            <a:r>
              <a:rPr lang="ko-KR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이란</a:t>
            </a:r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08262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9448800" y="6606500"/>
            <a:ext cx="2743200" cy="249385"/>
          </a:xfrm>
        </p:spPr>
        <p:txBody>
          <a:bodyPr/>
          <a:lstStyle/>
          <a:p>
            <a:fld id="{20147AE1-2D4C-40F2-9E42-411936EBC78F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894" y="1027948"/>
            <a:ext cx="9884957" cy="4913024"/>
          </a:xfrm>
          <a:prstGeom prst="rect">
            <a:avLst/>
          </a:prstGeom>
        </p:spPr>
      </p:pic>
      <p:sp>
        <p:nvSpPr>
          <p:cNvPr id="27" name="직사각형 26"/>
          <p:cNvSpPr/>
          <p:nvPr/>
        </p:nvSpPr>
        <p:spPr>
          <a:xfrm>
            <a:off x="353053" y="487724"/>
            <a:ext cx="25106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 smtClean="0"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인공지능</a:t>
            </a:r>
            <a:r>
              <a:rPr lang="ko-KR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이란</a:t>
            </a:r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333157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9448800" y="6606500"/>
            <a:ext cx="2743200" cy="249385"/>
          </a:xfrm>
        </p:spPr>
        <p:txBody>
          <a:bodyPr/>
          <a:lstStyle/>
          <a:p>
            <a:fld id="{20147AE1-2D4C-40F2-9E42-411936EBC78F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057" y="669804"/>
            <a:ext cx="9689885" cy="5548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645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9448800" y="6606500"/>
            <a:ext cx="2743200" cy="249385"/>
          </a:xfrm>
        </p:spPr>
        <p:txBody>
          <a:bodyPr/>
          <a:lstStyle/>
          <a:p>
            <a:fld id="{20147AE1-2D4C-40F2-9E42-411936EBC78F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800" y="1010944"/>
            <a:ext cx="10698480" cy="4970336"/>
          </a:xfrm>
          <a:prstGeom prst="rect">
            <a:avLst/>
          </a:prstGeom>
        </p:spPr>
      </p:pic>
      <p:sp>
        <p:nvSpPr>
          <p:cNvPr id="4" name="타원 3"/>
          <p:cNvSpPr/>
          <p:nvPr/>
        </p:nvSpPr>
        <p:spPr>
          <a:xfrm>
            <a:off x="10322560" y="2306320"/>
            <a:ext cx="995680" cy="87376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b="1">
              <a:solidFill>
                <a:schemeClr val="accent2"/>
              </a:solidFill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9842920" y="3201746"/>
            <a:ext cx="19549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b="1" dirty="0" smtClean="0">
                <a:solidFill>
                  <a:schemeClr val="accent2"/>
                </a:solidFill>
              </a:rPr>
              <a:t>딥러닝</a:t>
            </a:r>
            <a:endParaRPr kumimoji="1" lang="en-US" altLang="ko-KR" b="1" dirty="0" smtClean="0">
              <a:solidFill>
                <a:schemeClr val="accent2"/>
              </a:solidFill>
            </a:endParaRPr>
          </a:p>
          <a:p>
            <a:pPr algn="ctr"/>
            <a:r>
              <a:rPr kumimoji="1" lang="en-US" altLang="ko-KR" b="1" dirty="0" smtClean="0">
                <a:solidFill>
                  <a:schemeClr val="accent2"/>
                </a:solidFill>
              </a:rPr>
              <a:t>(Deep Learning)</a:t>
            </a:r>
            <a:endParaRPr kumimoji="1"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353053" y="487724"/>
            <a:ext cx="23150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 smtClean="0"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머신러닝</a:t>
            </a:r>
            <a:r>
              <a:rPr lang="ko-KR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종류</a:t>
            </a:r>
            <a:endParaRPr lang="en-US" altLang="ko-KR" sz="28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714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9448800" y="6606500"/>
            <a:ext cx="2743200" cy="249385"/>
          </a:xfrm>
        </p:spPr>
        <p:txBody>
          <a:bodyPr/>
          <a:lstStyle/>
          <a:p>
            <a:fld id="{20147AE1-2D4C-40F2-9E42-411936EBC78F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353053" y="487724"/>
            <a:ext cx="21723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 smtClean="0"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딥러닝</a:t>
            </a:r>
            <a:r>
              <a:rPr lang="ko-KR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이란</a:t>
            </a:r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637533" y="1127804"/>
            <a:ext cx="9470862" cy="11356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ko-KR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인간의 뇌를 본따서 만든 </a:t>
            </a:r>
            <a:r>
              <a:rPr lang="ko-KR" altLang="en-US" sz="2400" b="1" dirty="0" smtClean="0"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인공신경망</a:t>
            </a:r>
            <a:r>
              <a:rPr lang="ko-KR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이용하여 학습하는 것</a:t>
            </a:r>
            <a:endParaRPr lang="en-US" altLang="ko-KR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ko-KR" altLang="en-US" sz="2400" b="1" dirty="0" smtClean="0"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인공신경망</a:t>
            </a:r>
            <a:r>
              <a:rPr lang="ko-KR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넓고 다층</a:t>
            </a:r>
            <a:r>
              <a:rPr lang="en-US" altLang="ko-KR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(Deep)</a:t>
            </a:r>
            <a:r>
              <a:rPr lang="ko-KR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으로 쌓으면 딥러닝</a:t>
            </a:r>
            <a:r>
              <a:rPr lang="en-US" altLang="ko-KR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(Deep-Learning)</a:t>
            </a:r>
          </a:p>
        </p:txBody>
      </p:sp>
      <p:pic>
        <p:nvPicPr>
          <p:cNvPr id="4098" name="Picture 2" descr="ttachment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053" y="3104834"/>
            <a:ext cx="6484627" cy="2468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6087" y="3014800"/>
            <a:ext cx="4965426" cy="255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619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9448800" y="6606500"/>
            <a:ext cx="2743200" cy="249385"/>
          </a:xfrm>
        </p:spPr>
        <p:txBody>
          <a:bodyPr/>
          <a:lstStyle/>
          <a:p>
            <a:fld id="{20147AE1-2D4C-40F2-9E42-411936EBC78F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353053" y="487724"/>
            <a:ext cx="23150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 smtClean="0"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딥러닝</a:t>
            </a:r>
            <a:r>
              <a:rPr lang="ko-KR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의 학습</a:t>
            </a:r>
            <a:endParaRPr lang="en-US" altLang="ko-KR" sz="28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37532" y="1127804"/>
            <a:ext cx="99085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ko-KR" altLang="en-US" sz="2400" b="1" dirty="0" smtClean="0"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입력데이터</a:t>
            </a:r>
            <a:r>
              <a:rPr lang="ko-KR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와 </a:t>
            </a:r>
            <a:r>
              <a:rPr lang="ko-KR" altLang="en-US" sz="2400" b="1" dirty="0" smtClean="0"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정답데이터</a:t>
            </a:r>
            <a:r>
              <a:rPr lang="ko-KR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 주어졌을 때</a:t>
            </a:r>
            <a:r>
              <a:rPr lang="en-US" altLang="ko-KR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/>
            </a:r>
            <a:b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 데이터의 상관관계를 가장 잘 표현하는 </a:t>
            </a:r>
            <a:r>
              <a:rPr lang="ko-KR" altLang="en-US" sz="2400" b="1" dirty="0" smtClean="0"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함수</a:t>
            </a:r>
            <a:r>
              <a:rPr lang="ko-KR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학습을 통해 구함</a:t>
            </a:r>
            <a:endParaRPr lang="en-US" altLang="ko-KR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360" y="2444993"/>
            <a:ext cx="7853680" cy="363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270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574743" y="2376832"/>
            <a:ext cx="5042509" cy="3802503"/>
            <a:chOff x="3574745" y="2786074"/>
            <a:chExt cx="5042509" cy="3802503"/>
          </a:xfrm>
        </p:grpSpPr>
        <p:sp>
          <p:nvSpPr>
            <p:cNvPr id="27" name="직사각형 26"/>
            <p:cNvSpPr/>
            <p:nvPr/>
          </p:nvSpPr>
          <p:spPr>
            <a:xfrm>
              <a:off x="4801927" y="2786074"/>
              <a:ext cx="258814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 err="1" smtClean="0">
                  <a:solidFill>
                    <a:schemeClr val="accent2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TensorFlow</a:t>
              </a:r>
              <a:endPara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pic>
          <p:nvPicPr>
            <p:cNvPr id="3" name="Picture 2" descr="tensorflow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74745" y="3752165"/>
              <a:ext cx="5042509" cy="28364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90608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9448800" y="6606500"/>
            <a:ext cx="2743200" cy="249385"/>
          </a:xfrm>
        </p:spPr>
        <p:txBody>
          <a:bodyPr/>
          <a:lstStyle/>
          <a:p>
            <a:fld id="{20147AE1-2D4C-40F2-9E42-411936EBC78F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268870" y="229955"/>
            <a:ext cx="34052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텐서플로</a:t>
            </a:r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 </a:t>
            </a:r>
            <a:r>
              <a:rPr lang="en-US" altLang="ko-KR" sz="24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TensorFlow</a:t>
            </a:r>
            <a:endParaRPr lang="en-US" altLang="ko-KR" sz="2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628273" y="920287"/>
            <a:ext cx="8826455" cy="2169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구글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딥러닝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프로그램을 쉽게 구현할 수 있도록 다양한 기능을 제공해주는 라이브러리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C++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로 구현되어 있으며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Python, Java, Go 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등 다양한 언어를 지원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/>
            </a:r>
            <a:b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</a:b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Wingdings" panose="05000000000000000000" pitchFamily="2" charset="2"/>
              </a:rPr>
              <a:t> 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하지만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Python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을 최우선으로 지원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브라우저에서 실행 가능한 시각화 도구인 </a:t>
            </a: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텐서보드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</a:t>
            </a:r>
            <a:r>
              <a:rPr lang="en-US" altLang="ko-KR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TensorBoard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) 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제공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1028" name="Picture 4" descr="tensorboard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0703" y="3176473"/>
            <a:ext cx="4288084" cy="3477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ensorflow에 대한 이미지 검색결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157" y="3889941"/>
            <a:ext cx="5711882" cy="2501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3223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10232</TotalTime>
  <Words>178</Words>
  <Application>Microsoft Office PowerPoint</Application>
  <PresentationFormat>사용자 지정</PresentationFormat>
  <Paragraphs>53</Paragraphs>
  <Slides>12</Slides>
  <Notes>12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3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JongHyun Choi</dc:creator>
  <cp:lastModifiedBy>JongHyun Choi</cp:lastModifiedBy>
  <cp:revision>1320</cp:revision>
  <dcterms:created xsi:type="dcterms:W3CDTF">2016-01-06T12:40:07Z</dcterms:created>
  <dcterms:modified xsi:type="dcterms:W3CDTF">2018-05-29T04:30:49Z</dcterms:modified>
</cp:coreProperties>
</file>

<file path=docProps/thumbnail.jpeg>
</file>